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06D42-82F6-4636-96CB-E17109C36DD3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B7F00-6CEA-45A9-B13C-9DDA60652D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B7F00-6CEA-45A9-B13C-9DDA60652D9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DA60D-1D31-4543-8601-200D302B11EF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FCE2F-6465-47D4-AF6F-6F1212A45F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Nicole\Pictures\2009-09-07\698.JPG"/>
          <p:cNvPicPr>
            <a:picLocks noChangeAspect="1" noChangeArrowheads="1"/>
          </p:cNvPicPr>
          <p:nvPr/>
        </p:nvPicPr>
        <p:blipFill>
          <a:blip r:embed="rId3" cstate="print"/>
          <a:srcRect l="15926" t="21111" r="33704" b="24444"/>
          <a:stretch>
            <a:fillRect/>
          </a:stretch>
        </p:blipFill>
        <p:spPr bwMode="auto">
          <a:xfrm>
            <a:off x="2819400" y="1447800"/>
            <a:ext cx="2590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</dc:creator>
  <cp:lastModifiedBy>Nicole</cp:lastModifiedBy>
  <cp:revision>1</cp:revision>
  <dcterms:created xsi:type="dcterms:W3CDTF">2010-10-04T01:30:29Z</dcterms:created>
  <dcterms:modified xsi:type="dcterms:W3CDTF">2010-10-04T01:32:33Z</dcterms:modified>
</cp:coreProperties>
</file>